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Executive Customer Success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Lifecycle Health, Outcomes, and Strategic Focus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Account Snapshot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Account: Acme Logistics</a:t>
            </a:r>
          </a:p>
          <a:p>
            <a:r>
              <a:t>Primary Objective: Reduce delivery delays and improve visibility</a:t>
            </a:r>
          </a:p>
          <a:p>
            <a:r>
              <a:t>Renewal Timeline: 12 months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Current Health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Overall Health: Medium</a:t>
            </a:r>
          </a:p>
          <a:p>
            <a:r>
              <a:t>Adoption trending upward</a:t>
            </a:r>
          </a:p>
          <a:p>
            <a:r>
              <a:t>Stakeholder engagement stable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Changed This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Onboarding milestones completed</a:t>
            </a:r>
          </a:p>
          <a:p>
            <a:r>
              <a:t>Dashboards adopted</a:t>
            </a:r>
          </a:p>
          <a:p>
            <a:r>
              <a:t>Support tickets trending down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Risks &amp; Mitigation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Risk: Executive sponsor bandwidth</a:t>
            </a:r>
          </a:p>
          <a:p>
            <a:r>
              <a:t>Mitigation: Value review aligned to outcomes</a:t>
            </a:r>
          </a:p>
          <a:p>
            <a:r>
              <a:t>Risk: Integration backlog</a:t>
            </a:r>
          </a:p>
          <a:p>
            <a:r>
              <a:t>Mitigation: Prioritize impact-driven integrations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Next 30–60 Day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Accelerate time-to-value</a:t>
            </a:r>
          </a:p>
          <a:p>
            <a:r>
              <a:t>Strengthen exec communication cadence</a:t>
            </a:r>
          </a:p>
          <a:p>
            <a:r>
              <a:t>Validate renewal outcomes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Strategic Decisions / Asks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Confirm exec sponsor cadence</a:t>
            </a:r>
          </a:p>
          <a:p>
            <a:r>
              <a:t>Align on success metrics</a:t>
            </a:r>
          </a:p>
          <a:p>
            <a:r>
              <a:t>Prioritize roadmap items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Customer Success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Reduced friction</a:t>
            </a:r>
          </a:p>
          <a:p>
            <a:r>
              <a:t>Clear outcome alignment</a:t>
            </a:r>
          </a:p>
          <a:p>
            <a:r>
              <a:t>Improved renewal confidence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Prepared By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La Toya Caldwell</a:t>
            </a:r>
          </a:p>
          <a:p>
            <a:r>
              <a:t>Customer Success &amp; Tech Strategy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