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2" d="100"/>
          <a:sy n="62" d="100"/>
        </p:scale>
        <p:origin x="1400" y="2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Customer Health Scoring Framework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dirty="0"/>
              <a:t>Adoption (30%)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dirty="0"/>
              <a:t>Core workflow usage tied to outcomes</a:t>
            </a:r>
          </a:p>
          <a:p>
            <a:endParaRPr dirty="0"/>
          </a:p>
          <a:p>
            <a:pPr marL="0" indent="0">
              <a:buNone/>
            </a:pPr>
            <a:r>
              <a:rPr dirty="0"/>
              <a:t>Value Realization (30%)</a:t>
            </a:r>
          </a:p>
          <a:p>
            <a:pPr marL="0" indent="0">
              <a:buNone/>
            </a:pPr>
            <a:r>
              <a:rPr dirty="0"/>
              <a:t>• Measurable business impact</a:t>
            </a:r>
          </a:p>
          <a:p>
            <a:endParaRPr dirty="0"/>
          </a:p>
          <a:p>
            <a:pPr marL="0" indent="0">
              <a:buNone/>
            </a:pPr>
            <a:r>
              <a:rPr dirty="0"/>
              <a:t>Engagement &amp; Alignment (20%)</a:t>
            </a:r>
          </a:p>
          <a:p>
            <a:pPr marL="0" indent="0">
              <a:buNone/>
            </a:pPr>
            <a:r>
              <a:rPr dirty="0"/>
              <a:t>• Executive and stakeholder engagement</a:t>
            </a:r>
          </a:p>
          <a:p>
            <a:endParaRPr dirty="0"/>
          </a:p>
          <a:p>
            <a:pPr marL="0" indent="0">
              <a:buNone/>
            </a:pPr>
            <a:r>
              <a:rPr dirty="0"/>
              <a:t>Risk &amp; Sentiment (20%)</a:t>
            </a:r>
          </a:p>
          <a:p>
            <a:pPr marL="0" indent="0">
              <a:buNone/>
            </a:pPr>
            <a:r>
              <a:rPr dirty="0"/>
              <a:t>• Support trends and qualitative risk</a:t>
            </a:r>
          </a:p>
          <a:p>
            <a:endParaRPr dirty="0"/>
          </a:p>
          <a:p>
            <a:r>
              <a:rPr dirty="0"/>
              <a:t>Health Status:</a:t>
            </a:r>
          </a:p>
          <a:p>
            <a:r>
              <a:rPr dirty="0"/>
              <a:t>Green = Expand | Yellow = Re-align | Red = Recover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61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Customer Health Scoring Framework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La Toya Caldwell</cp:lastModifiedBy>
  <cp:revision>2</cp:revision>
  <dcterms:created xsi:type="dcterms:W3CDTF">2013-01-27T09:14:16Z</dcterms:created>
  <dcterms:modified xsi:type="dcterms:W3CDTF">2026-01-26T22:21:14Z</dcterms:modified>
  <cp:category/>
</cp:coreProperties>
</file>